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65" r:id="rId5"/>
    <p:sldId id="263" r:id="rId6"/>
    <p:sldId id="259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61" r:id="rId18"/>
    <p:sldId id="262" r:id="rId19"/>
    <p:sldId id="28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6"/>
    <a:srgbClr val="996633"/>
    <a:srgbClr val="59BFBF"/>
    <a:srgbClr val="96001D"/>
    <a:srgbClr val="5DB2F9"/>
    <a:srgbClr val="FFFFD5"/>
    <a:srgbClr val="680014"/>
    <a:srgbClr val="FF4F71"/>
    <a:srgbClr val="A50021"/>
    <a:srgbClr val="7F4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AF5C4-4C60-4F9A-8DE3-F82F27273224}" v="110" dt="2022-06-05T01:05:3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Booysen" userId="30713fc8b1f84594" providerId="LiveId" clId="{6E7AF5C4-4C60-4F9A-8DE3-F82F27273224}"/>
    <pc:docChg chg="undo redo custSel addSld delSld modSld sldOrd">
      <pc:chgData name="Stacey Booysen" userId="30713fc8b1f84594" providerId="LiveId" clId="{6E7AF5C4-4C60-4F9A-8DE3-F82F27273224}" dt="2022-06-05T01:05:33.124" v="683"/>
      <pc:docMkLst>
        <pc:docMk/>
      </pc:docMkLst>
      <pc:sldChg chg="addSp delSp mod ord modTransition">
        <pc:chgData name="Stacey Booysen" userId="30713fc8b1f84594" providerId="LiveId" clId="{6E7AF5C4-4C60-4F9A-8DE3-F82F27273224}" dt="2022-06-05T01:05:33.124" v="683"/>
        <pc:sldMkLst>
          <pc:docMk/>
          <pc:sldMk cId="3790421344" sldId="256"/>
        </pc:sldMkLst>
        <pc:graphicFrameChg chg="add del">
          <ac:chgData name="Stacey Booysen" userId="30713fc8b1f84594" providerId="LiveId" clId="{6E7AF5C4-4C60-4F9A-8DE3-F82F27273224}" dt="2022-06-04T19:19:37.735" v="1" actId="478"/>
          <ac:graphicFrameMkLst>
            <pc:docMk/>
            <pc:sldMk cId="3790421344" sldId="256"/>
            <ac:graphicFrameMk id="2" creationId="{8AFC3211-33F2-76B5-F896-177EA80115DA}"/>
          </ac:graphicFrameMkLst>
        </pc:graphicFrame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4074983771" sldId="257"/>
        </pc:sldMkLst>
        <pc:spChg chg="mod">
          <ac:chgData name="Stacey Booysen" userId="30713fc8b1f84594" providerId="LiveId" clId="{6E7AF5C4-4C60-4F9A-8DE3-F82F27273224}" dt="2022-06-04T22:23:36.671" v="229" actId="20577"/>
          <ac:spMkLst>
            <pc:docMk/>
            <pc:sldMk cId="4074983771" sldId="257"/>
            <ac:spMk id="2" creationId="{545CD104-6346-70BF-6305-C234FED6A805}"/>
          </ac:spMkLst>
        </pc:spChg>
        <pc:spChg chg="mod">
          <ac:chgData name="Stacey Booysen" userId="30713fc8b1f84594" providerId="LiveId" clId="{6E7AF5C4-4C60-4F9A-8DE3-F82F27273224}" dt="2022-06-04T22:24:06.289" v="230"/>
          <ac:spMkLst>
            <pc:docMk/>
            <pc:sldMk cId="4074983771" sldId="257"/>
            <ac:spMk id="3" creationId="{EAC9D7A1-2B54-E118-C195-BB0634F2EC9E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1666520244" sldId="258"/>
        </pc:sldMkLst>
        <pc:spChg chg="mod">
          <ac:chgData name="Stacey Booysen" userId="30713fc8b1f84594" providerId="LiveId" clId="{6E7AF5C4-4C60-4F9A-8DE3-F82F27273224}" dt="2022-06-04T20:40:12.765" v="162" actId="2711"/>
          <ac:spMkLst>
            <pc:docMk/>
            <pc:sldMk cId="1666520244" sldId="258"/>
            <ac:spMk id="2" creationId="{4FD81B06-9008-55E9-3F95-E93803EF7E96}"/>
          </ac:spMkLst>
        </pc:spChg>
        <pc:spChg chg="mod">
          <ac:chgData name="Stacey Booysen" userId="30713fc8b1f84594" providerId="LiveId" clId="{6E7AF5C4-4C60-4F9A-8DE3-F82F27273224}" dt="2022-06-04T22:24:48.669" v="233" actId="20577"/>
          <ac:spMkLst>
            <pc:docMk/>
            <pc:sldMk cId="1666520244" sldId="258"/>
            <ac:spMk id="3" creationId="{D4DE25CE-7B6A-71CD-42D1-8E1E60A2D918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790253832" sldId="259"/>
        </pc:sldMkLst>
        <pc:spChg chg="mod">
          <ac:chgData name="Stacey Booysen" userId="30713fc8b1f84594" providerId="LiveId" clId="{6E7AF5C4-4C60-4F9A-8DE3-F82F27273224}" dt="2022-06-04T20:40:18.101" v="163" actId="2711"/>
          <ac:spMkLst>
            <pc:docMk/>
            <pc:sldMk cId="790253832" sldId="259"/>
            <ac:spMk id="2" creationId="{FFEF7E88-07AD-D480-D035-7BF29D8B14A7}"/>
          </ac:spMkLst>
        </pc:spChg>
        <pc:spChg chg="mod">
          <ac:chgData name="Stacey Booysen" userId="30713fc8b1f84594" providerId="LiveId" clId="{6E7AF5C4-4C60-4F9A-8DE3-F82F27273224}" dt="2022-06-04T20:28:59.703" v="64" actId="255"/>
          <ac:spMkLst>
            <pc:docMk/>
            <pc:sldMk cId="790253832" sldId="259"/>
            <ac:spMk id="3" creationId="{E4DF68D5-574A-1BC2-AF71-68155CFE68C5}"/>
          </ac:spMkLst>
        </pc:spChg>
      </pc:sldChg>
      <pc:sldChg chg="addSp delSp modSp add del mod ord modTransition">
        <pc:chgData name="Stacey Booysen" userId="30713fc8b1f84594" providerId="LiveId" clId="{6E7AF5C4-4C60-4F9A-8DE3-F82F27273224}" dt="2022-06-05T01:05:33.124" v="683"/>
        <pc:sldMkLst>
          <pc:docMk/>
          <pc:sldMk cId="2913762699" sldId="260"/>
        </pc:sldMkLst>
        <pc:spChg chg="mod">
          <ac:chgData name="Stacey Booysen" userId="30713fc8b1f84594" providerId="LiveId" clId="{6E7AF5C4-4C60-4F9A-8DE3-F82F27273224}" dt="2022-06-05T00:09:56.340" v="300" actId="2711"/>
          <ac:spMkLst>
            <pc:docMk/>
            <pc:sldMk cId="2913762699" sldId="260"/>
            <ac:spMk id="2" creationId="{93B84171-8C18-3154-B50D-2C99CAE75290}"/>
          </ac:spMkLst>
        </pc:spChg>
        <pc:spChg chg="del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3" creationId="{A9B11C1D-7980-5285-AC11-FB1CE52B4B09}"/>
          </ac:spMkLst>
        </pc:spChg>
        <pc:spChg chg="add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5" creationId="{80CC8899-0F79-4D0F-CAEC-E4D3A579DA3E}"/>
          </ac:spMkLst>
        </pc:spChg>
        <pc:picChg chg="mod">
          <ac:chgData name="Stacey Booysen" userId="30713fc8b1f84594" providerId="LiveId" clId="{6E7AF5C4-4C60-4F9A-8DE3-F82F27273224}" dt="2022-06-05T00:10:03.592" v="302" actId="1076"/>
          <ac:picMkLst>
            <pc:docMk/>
            <pc:sldMk cId="2913762699" sldId="260"/>
            <ac:picMk id="7" creationId="{033A1D67-8355-915F-FC0F-2ABA39B70461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921045639" sldId="261"/>
        </pc:sldMkLst>
        <pc:spChg chg="add mod">
          <ac:chgData name="Stacey Booysen" userId="30713fc8b1f84594" providerId="LiveId" clId="{6E7AF5C4-4C60-4F9A-8DE3-F82F27273224}" dt="2022-06-05T00:59:59.904" v="583" actId="1076"/>
          <ac:spMkLst>
            <pc:docMk/>
            <pc:sldMk cId="921045639" sldId="261"/>
            <ac:spMk id="9" creationId="{E03708A8-BA2C-27F5-B28C-5F9FD0B5555F}"/>
          </ac:spMkLst>
        </pc:spChg>
        <pc:graphicFrameChg chg="add del mod">
          <ac:chgData name="Stacey Booysen" userId="30713fc8b1f84594" providerId="LiveId" clId="{6E7AF5C4-4C60-4F9A-8DE3-F82F27273224}" dt="2022-06-05T00:55:20.593" v="560" actId="478"/>
          <ac:graphicFrameMkLst>
            <pc:docMk/>
            <pc:sldMk cId="921045639" sldId="261"/>
            <ac:graphicFrameMk id="7" creationId="{168B2C93-0C63-7CC5-5449-8E9B6BBAA03A}"/>
          </ac:graphicFrameMkLst>
        </pc:graphicFrameChg>
        <pc:picChg chg="add mod">
          <ac:chgData name="Stacey Booysen" userId="30713fc8b1f84594" providerId="LiveId" clId="{6E7AF5C4-4C60-4F9A-8DE3-F82F27273224}" dt="2022-06-05T00:33:20.603" v="353" actId="1076"/>
          <ac:picMkLst>
            <pc:docMk/>
            <pc:sldMk cId="921045639" sldId="261"/>
            <ac:picMk id="3" creationId="{E89F3CE9-3133-B563-CD20-1D41A61D5097}"/>
          </ac:picMkLst>
        </pc:picChg>
        <pc:picChg chg="add mod">
          <ac:chgData name="Stacey Booysen" userId="30713fc8b1f84594" providerId="LiveId" clId="{6E7AF5C4-4C60-4F9A-8DE3-F82F27273224}" dt="2022-06-05T00:33:15.727" v="352" actId="1076"/>
          <ac:picMkLst>
            <pc:docMk/>
            <pc:sldMk cId="921045639" sldId="261"/>
            <ac:picMk id="5" creationId="{3980BD16-BEC8-7006-C69C-8AB7824303F7}"/>
          </ac:picMkLst>
        </pc:picChg>
        <pc:picChg chg="del mod">
          <ac:chgData name="Stacey Booysen" userId="30713fc8b1f84594" providerId="LiveId" clId="{6E7AF5C4-4C60-4F9A-8DE3-F82F27273224}" dt="2022-06-05T00:30:02.823" v="348" actId="478"/>
          <ac:picMkLst>
            <pc:docMk/>
            <pc:sldMk cId="921045639" sldId="261"/>
            <ac:picMk id="6" creationId="{882BABF5-C1B3-4412-8238-5678D7C59373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840747919" sldId="261"/>
        </pc:sldMkLst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3354424468" sldId="262"/>
        </pc:sldMkLst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4234785789" sldId="262"/>
        </pc:sldMkLst>
        <pc:spChg chg="add mod">
          <ac:chgData name="Stacey Booysen" userId="30713fc8b1f84594" providerId="LiveId" clId="{6E7AF5C4-4C60-4F9A-8DE3-F82F27273224}" dt="2022-06-05T00:37:26.034" v="413" actId="122"/>
          <ac:spMkLst>
            <pc:docMk/>
            <pc:sldMk cId="4234785789" sldId="262"/>
            <ac:spMk id="6" creationId="{8C9CD489-C66C-46DB-05F2-5B940CB50444}"/>
          </ac:spMkLst>
        </pc:spChg>
        <pc:spChg chg="add mod">
          <ac:chgData name="Stacey Booysen" userId="30713fc8b1f84594" providerId="LiveId" clId="{6E7AF5C4-4C60-4F9A-8DE3-F82F27273224}" dt="2022-06-05T01:00:10.495" v="585" actId="1076"/>
          <ac:spMkLst>
            <pc:docMk/>
            <pc:sldMk cId="4234785789" sldId="262"/>
            <ac:spMk id="10" creationId="{32E8CBDB-D385-2E3D-C3B9-4B7CB9FE1C55}"/>
          </ac:spMkLst>
        </pc:spChg>
        <pc:graphicFrameChg chg="add del mod">
          <ac:chgData name="Stacey Booysen" userId="30713fc8b1f84594" providerId="LiveId" clId="{6E7AF5C4-4C60-4F9A-8DE3-F82F27273224}" dt="2022-06-05T00:55:17.529" v="559" actId="478"/>
          <ac:graphicFrameMkLst>
            <pc:docMk/>
            <pc:sldMk cId="4234785789" sldId="262"/>
            <ac:graphicFrameMk id="8" creationId="{5C2B0716-C516-1255-083C-EDE01794F53C}"/>
          </ac:graphicFrameMkLst>
        </pc:graphicFrameChg>
        <pc:picChg chg="add del">
          <ac:chgData name="Stacey Booysen" userId="30713fc8b1f84594" providerId="LiveId" clId="{6E7AF5C4-4C60-4F9A-8DE3-F82F27273224}" dt="2022-06-05T00:34:06.103" v="356" actId="22"/>
          <ac:picMkLst>
            <pc:docMk/>
            <pc:sldMk cId="4234785789" sldId="262"/>
            <ac:picMk id="3" creationId="{944AEB12-DBEC-F744-78EE-72A75123D626}"/>
          </ac:picMkLst>
        </pc:picChg>
        <pc:picChg chg="add mod">
          <ac:chgData name="Stacey Booysen" userId="30713fc8b1f84594" providerId="LiveId" clId="{6E7AF5C4-4C60-4F9A-8DE3-F82F27273224}" dt="2022-06-05T00:36:16.089" v="362" actId="1076"/>
          <ac:picMkLst>
            <pc:docMk/>
            <pc:sldMk cId="4234785789" sldId="262"/>
            <ac:picMk id="5" creationId="{3910D256-B4B2-03AD-9C4B-B62E08F46033}"/>
          </ac:picMkLst>
        </pc:picChg>
        <pc:picChg chg="del">
          <ac:chgData name="Stacey Booysen" userId="30713fc8b1f84594" providerId="LiveId" clId="{6E7AF5C4-4C60-4F9A-8DE3-F82F27273224}" dt="2022-06-05T00:34:04.240" v="354" actId="478"/>
          <ac:picMkLst>
            <pc:docMk/>
            <pc:sldMk cId="4234785789" sldId="262"/>
            <ac:picMk id="7" creationId="{C0B8F84C-64EF-4237-AD33-E8D6BAFC141A}"/>
          </ac:picMkLst>
        </pc:picChg>
      </pc:sldChg>
      <pc:sldChg chg="addSp modSp mod ord modTransition">
        <pc:chgData name="Stacey Booysen" userId="30713fc8b1f84594" providerId="LiveId" clId="{6E7AF5C4-4C60-4F9A-8DE3-F82F27273224}" dt="2022-06-05T01:05:33.124" v="683"/>
        <pc:sldMkLst>
          <pc:docMk/>
          <pc:sldMk cId="66114098" sldId="263"/>
        </pc:sldMkLst>
        <pc:spChg chg="mod">
          <ac:chgData name="Stacey Booysen" userId="30713fc8b1f84594" providerId="LiveId" clId="{6E7AF5C4-4C60-4F9A-8DE3-F82F27273224}" dt="2022-06-05T00:07:44.714" v="277" actId="14100"/>
          <ac:spMkLst>
            <pc:docMk/>
            <pc:sldMk cId="66114098" sldId="263"/>
            <ac:spMk id="2" creationId="{A288CFE8-AE01-AD4A-9D22-9705FADACFD1}"/>
          </ac:spMkLst>
        </pc:spChg>
        <pc:picChg chg="mod">
          <ac:chgData name="Stacey Booysen" userId="30713fc8b1f84594" providerId="LiveId" clId="{6E7AF5C4-4C60-4F9A-8DE3-F82F27273224}" dt="2022-06-05T00:07:52.574" v="279" actId="1076"/>
          <ac:picMkLst>
            <pc:docMk/>
            <pc:sldMk cId="66114098" sldId="263"/>
            <ac:picMk id="5" creationId="{2A9C6ADB-E5A4-9AEB-70F0-DCA19283055B}"/>
          </ac:picMkLst>
        </pc:picChg>
        <pc:picChg chg="add mod">
          <ac:chgData name="Stacey Booysen" userId="30713fc8b1f84594" providerId="LiveId" clId="{6E7AF5C4-4C60-4F9A-8DE3-F82F27273224}" dt="2022-06-05T00:08:02.783" v="280" actId="1076"/>
          <ac:picMkLst>
            <pc:docMk/>
            <pc:sldMk cId="66114098" sldId="263"/>
            <ac:picMk id="2050" creationId="{5EE723F9-8246-EB4A-1DDD-E2D81E208274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015067098" sldId="264"/>
        </pc:sldMkLst>
      </pc:sldChg>
      <pc:sldChg chg="addSp delSp modSp mod ord modTransition">
        <pc:chgData name="Stacey Booysen" userId="30713fc8b1f84594" providerId="LiveId" clId="{6E7AF5C4-4C60-4F9A-8DE3-F82F27273224}" dt="2022-06-05T01:05:33.124" v="683"/>
        <pc:sldMkLst>
          <pc:docMk/>
          <pc:sldMk cId="1844770169" sldId="265"/>
        </pc:sldMkLst>
        <pc:spChg chg="mod">
          <ac:chgData name="Stacey Booysen" userId="30713fc8b1f84594" providerId="LiveId" clId="{6E7AF5C4-4C60-4F9A-8DE3-F82F27273224}" dt="2022-06-04T23:56:25.777" v="253" actId="1076"/>
          <ac:spMkLst>
            <pc:docMk/>
            <pc:sldMk cId="1844770169" sldId="265"/>
            <ac:spMk id="2" creationId="{B1B6C5DD-9D89-A13B-5A11-D4155B76ADB0}"/>
          </ac:spMkLst>
        </pc:spChg>
        <pc:spChg chg="add del mod">
          <ac:chgData name="Stacey Booysen" userId="30713fc8b1f84594" providerId="LiveId" clId="{6E7AF5C4-4C60-4F9A-8DE3-F82F27273224}" dt="2022-06-04T23:54:14.302" v="239" actId="767"/>
          <ac:spMkLst>
            <pc:docMk/>
            <pc:sldMk cId="1844770169" sldId="265"/>
            <ac:spMk id="3" creationId="{F95AFB3C-9243-39B3-C21D-147D92ABB756}"/>
          </ac:spMkLst>
        </pc:spChg>
        <pc:picChg chg="mod">
          <ac:chgData name="Stacey Booysen" userId="30713fc8b1f84594" providerId="LiveId" clId="{6E7AF5C4-4C60-4F9A-8DE3-F82F27273224}" dt="2022-06-05T00:00:05.096" v="263" actId="1076"/>
          <ac:picMkLst>
            <pc:docMk/>
            <pc:sldMk cId="1844770169" sldId="265"/>
            <ac:picMk id="5" creationId="{A28A423A-3D11-9C35-3CE6-B842FC9D0F15}"/>
          </ac:picMkLst>
        </pc:picChg>
        <pc:picChg chg="add mod">
          <ac:chgData name="Stacey Booysen" userId="30713fc8b1f84594" providerId="LiveId" clId="{6E7AF5C4-4C60-4F9A-8DE3-F82F27273224}" dt="2022-06-04T23:56:05" v="248" actId="1076"/>
          <ac:picMkLst>
            <pc:docMk/>
            <pc:sldMk cId="1844770169" sldId="265"/>
            <ac:picMk id="1026" creationId="{B708DB05-B8B3-FD55-DDCB-7CAD2390E66F}"/>
          </ac:picMkLst>
        </pc:picChg>
        <pc:picChg chg="add del mod">
          <ac:chgData name="Stacey Booysen" userId="30713fc8b1f84594" providerId="LiveId" clId="{6E7AF5C4-4C60-4F9A-8DE3-F82F27273224}" dt="2022-06-04T23:56:26.786" v="254"/>
          <ac:picMkLst>
            <pc:docMk/>
            <pc:sldMk cId="1844770169" sldId="265"/>
            <ac:picMk id="1028" creationId="{D4B95EF4-40E4-6833-7767-569DFBF59D78}"/>
          </ac:picMkLst>
        </pc:picChg>
        <pc:picChg chg="add mod">
          <ac:chgData name="Stacey Booysen" userId="30713fc8b1f84594" providerId="LiveId" clId="{6E7AF5C4-4C60-4F9A-8DE3-F82F27273224}" dt="2022-06-04T23:59:51.694" v="260" actId="14100"/>
          <ac:picMkLst>
            <pc:docMk/>
            <pc:sldMk cId="1844770169" sldId="265"/>
            <ac:picMk id="1030" creationId="{12E973E3-779F-ACA5-04F0-11B06F03C3CD}"/>
          </ac:picMkLst>
        </pc:picChg>
      </pc:sldChg>
      <pc:sldChg chg="addSp delSp modSp del mod ord">
        <pc:chgData name="Stacey Booysen" userId="30713fc8b1f84594" providerId="LiveId" clId="{6E7AF5C4-4C60-4F9A-8DE3-F82F27273224}" dt="2022-06-05T00:10:58.916" v="314" actId="47"/>
        <pc:sldMkLst>
          <pc:docMk/>
          <pc:sldMk cId="363567774" sldId="266"/>
        </pc:sldMkLst>
        <pc:spChg chg="mod">
          <ac:chgData name="Stacey Booysen" userId="30713fc8b1f84594" providerId="LiveId" clId="{6E7AF5C4-4C60-4F9A-8DE3-F82F27273224}" dt="2022-06-05T00:10:50.723" v="313" actId="14100"/>
          <ac:spMkLst>
            <pc:docMk/>
            <pc:sldMk cId="363567774" sldId="266"/>
            <ac:spMk id="2" creationId="{7A0C6E46-A3E1-55E3-CAF0-042C5C75AC94}"/>
          </ac:spMkLst>
        </pc:spChg>
        <pc:spChg chg="add del mod">
          <ac:chgData name="Stacey Booysen" userId="30713fc8b1f84594" providerId="LiveId" clId="{6E7AF5C4-4C60-4F9A-8DE3-F82F27273224}" dt="2022-06-04T19:52:49.290" v="19" actId="22"/>
          <ac:spMkLst>
            <pc:docMk/>
            <pc:sldMk cId="363567774" sldId="266"/>
            <ac:spMk id="10" creationId="{849CF616-8E84-7E5F-693A-D7CF319DC08A}"/>
          </ac:spMkLst>
        </pc:spChg>
        <pc:graphicFrameChg chg="add del mod">
          <ac:chgData name="Stacey Booysen" userId="30713fc8b1f84594" providerId="LiveId" clId="{6E7AF5C4-4C60-4F9A-8DE3-F82F27273224}" dt="2022-06-04T19:21:16.129" v="4" actId="478"/>
          <ac:graphicFrameMkLst>
            <pc:docMk/>
            <pc:sldMk cId="363567774" sldId="266"/>
            <ac:graphicFrameMk id="3" creationId="{85154649-DA19-CBC9-38DE-E4DCC78C557D}"/>
          </ac:graphicFrameMkLst>
        </pc:graphicFrameChg>
        <pc:graphicFrameChg chg="add del">
          <ac:chgData name="Stacey Booysen" userId="30713fc8b1f84594" providerId="LiveId" clId="{6E7AF5C4-4C60-4F9A-8DE3-F82F27273224}" dt="2022-06-04T19:39:02.382" v="6" actId="478"/>
          <ac:graphicFrameMkLst>
            <pc:docMk/>
            <pc:sldMk cId="363567774" sldId="266"/>
            <ac:graphicFrameMk id="4" creationId="{39F3A857-174D-162E-4805-064A8AB7B933}"/>
          </ac:graphicFrameMkLst>
        </pc:graphicFrameChg>
        <pc:graphicFrameChg chg="add del">
          <ac:chgData name="Stacey Booysen" userId="30713fc8b1f84594" providerId="LiveId" clId="{6E7AF5C4-4C60-4F9A-8DE3-F82F27273224}" dt="2022-06-04T19:42:15.968" v="8" actId="478"/>
          <ac:graphicFrameMkLst>
            <pc:docMk/>
            <pc:sldMk cId="363567774" sldId="266"/>
            <ac:graphicFrameMk id="6" creationId="{6DAF8B3D-0C9D-0EFB-2588-EED99CD5D341}"/>
          </ac:graphicFrameMkLst>
        </pc:graphicFrameChg>
        <pc:graphicFrameChg chg="add del">
          <ac:chgData name="Stacey Booysen" userId="30713fc8b1f84594" providerId="LiveId" clId="{6E7AF5C4-4C60-4F9A-8DE3-F82F27273224}" dt="2022-06-04T19:45:14.957" v="10" actId="478"/>
          <ac:graphicFrameMkLst>
            <pc:docMk/>
            <pc:sldMk cId="363567774" sldId="266"/>
            <ac:graphicFrameMk id="7" creationId="{8648C2E9-7CD5-CA35-FBB0-1900892F8F18}"/>
          </ac:graphicFrameMkLst>
        </pc:graphicFrameChg>
        <pc:graphicFrameChg chg="add del mod">
          <ac:chgData name="Stacey Booysen" userId="30713fc8b1f84594" providerId="LiveId" clId="{6E7AF5C4-4C60-4F9A-8DE3-F82F27273224}" dt="2022-06-04T19:53:34.811" v="20" actId="478"/>
          <ac:graphicFrameMkLst>
            <pc:docMk/>
            <pc:sldMk cId="363567774" sldId="266"/>
            <ac:graphicFrameMk id="8" creationId="{E02AF594-D010-DFD6-C132-2A31EFA14476}"/>
          </ac:graphicFrameMkLst>
        </pc:graphicFrameChg>
        <pc:graphicFrameChg chg="add del mod">
          <ac:chgData name="Stacey Booysen" userId="30713fc8b1f84594" providerId="LiveId" clId="{6E7AF5C4-4C60-4F9A-8DE3-F82F27273224}" dt="2022-06-04T19:59:43.771" v="25" actId="478"/>
          <ac:graphicFrameMkLst>
            <pc:docMk/>
            <pc:sldMk cId="363567774" sldId="266"/>
            <ac:graphicFrameMk id="11" creationId="{EB862010-CBF8-EC5F-7811-C2B467DA2FE5}"/>
          </ac:graphicFrameMkLst>
        </pc:graphicFrameChg>
      </pc:sldChg>
      <pc:sldChg chg="add del ord">
        <pc:chgData name="Stacey Booysen" userId="30713fc8b1f84594" providerId="LiveId" clId="{6E7AF5C4-4C60-4F9A-8DE3-F82F27273224}" dt="2022-06-05T00:35:09.812" v="361" actId="47"/>
        <pc:sldMkLst>
          <pc:docMk/>
          <pc:sldMk cId="95992585" sldId="267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877029559" sldId="268"/>
        </pc:sldMkLst>
      </pc:sldChg>
      <pc:sldChg chg="add del ord">
        <pc:chgData name="Stacey Booysen" userId="30713fc8b1f84594" providerId="LiveId" clId="{6E7AF5C4-4C60-4F9A-8DE3-F82F27273224}" dt="2022-06-05T00:35:02.265" v="359" actId="47"/>
        <pc:sldMkLst>
          <pc:docMk/>
          <pc:sldMk cId="3405649526" sldId="268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259574293" sldId="269"/>
        </pc:sldMkLst>
      </pc:sldChg>
      <pc:sldChg chg="modSp add del mod ord">
        <pc:chgData name="Stacey Booysen" userId="30713fc8b1f84594" providerId="LiveId" clId="{6E7AF5C4-4C60-4F9A-8DE3-F82F27273224}" dt="2022-06-05T00:35:02.265" v="359" actId="47"/>
        <pc:sldMkLst>
          <pc:docMk/>
          <pc:sldMk cId="1253513412" sldId="269"/>
        </pc:sldMkLst>
        <pc:picChg chg="mod">
          <ac:chgData name="Stacey Booysen" userId="30713fc8b1f84594" providerId="LiveId" clId="{6E7AF5C4-4C60-4F9A-8DE3-F82F27273224}" dt="2022-06-04T20:17:15.996" v="44" actId="1036"/>
          <ac:picMkLst>
            <pc:docMk/>
            <pc:sldMk cId="1253513412" sldId="269"/>
            <ac:picMk id="4" creationId="{2265F915-22B2-475C-87B8-8C8F4EE023E5}"/>
          </ac:picMkLst>
        </pc:picChg>
      </pc:sldChg>
      <pc:sldChg chg="addSp delSp modSp add del mod ord">
        <pc:chgData name="Stacey Booysen" userId="30713fc8b1f84594" providerId="LiveId" clId="{6E7AF5C4-4C60-4F9A-8DE3-F82F27273224}" dt="2022-06-05T00:35:02.265" v="359" actId="47"/>
        <pc:sldMkLst>
          <pc:docMk/>
          <pc:sldMk cId="3976394991" sldId="270"/>
        </pc:sldMkLst>
        <pc:picChg chg="add del mod">
          <ac:chgData name="Stacey Booysen" userId="30713fc8b1f84594" providerId="LiveId" clId="{6E7AF5C4-4C60-4F9A-8DE3-F82F27273224}" dt="2022-06-04T20:23:07.154" v="55" actId="22"/>
          <ac:picMkLst>
            <pc:docMk/>
            <pc:sldMk cId="3976394991" sldId="270"/>
            <ac:picMk id="3" creationId="{60B9983B-D278-DAB6-F2E1-5B319C71EF0A}"/>
          </ac:picMkLst>
        </pc:picChg>
        <pc:picChg chg="del mod">
          <ac:chgData name="Stacey Booysen" userId="30713fc8b1f84594" providerId="LiveId" clId="{6E7AF5C4-4C60-4F9A-8DE3-F82F27273224}" dt="2022-06-04T20:22:43.673" v="47" actId="478"/>
          <ac:picMkLst>
            <pc:docMk/>
            <pc:sldMk cId="3976394991" sldId="270"/>
            <ac:picMk id="5" creationId="{2A8ABEB1-509D-4509-8607-E703C067263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4115890316" sldId="270"/>
        </pc:sldMkLst>
      </pc:sldChg>
      <pc:sldChg chg="add del">
        <pc:chgData name="Stacey Booysen" userId="30713fc8b1f84594" providerId="LiveId" clId="{6E7AF5C4-4C60-4F9A-8DE3-F82F27273224}" dt="2022-06-04T20:16:29.297" v="43" actId="47"/>
        <pc:sldMkLst>
          <pc:docMk/>
          <pc:sldMk cId="387000350" sldId="271"/>
        </pc:sldMkLst>
      </pc:sldChg>
      <pc:sldChg chg="addSp delSp modSp add del mod setBg">
        <pc:chgData name="Stacey Booysen" userId="30713fc8b1f84594" providerId="LiveId" clId="{6E7AF5C4-4C60-4F9A-8DE3-F82F27273224}" dt="2022-06-04T20:15:53.218" v="41" actId="47"/>
        <pc:sldMkLst>
          <pc:docMk/>
          <pc:sldMk cId="4007831134" sldId="271"/>
        </pc:sldMkLst>
        <pc:spChg chg="add del">
          <ac:chgData name="Stacey Booysen" userId="30713fc8b1f84594" providerId="LiveId" clId="{6E7AF5C4-4C60-4F9A-8DE3-F82F27273224}" dt="2022-06-04T20:09:27.907" v="36" actId="26606"/>
          <ac:spMkLst>
            <pc:docMk/>
            <pc:sldMk cId="4007831134" sldId="271"/>
            <ac:spMk id="9" creationId="{38A565D8-E642-4598-BD4F-7ED84917BCDE}"/>
          </ac:spMkLst>
        </pc:spChg>
        <pc:spChg chg="add del">
          <ac:chgData name="Stacey Booysen" userId="30713fc8b1f84594" providerId="LiveId" clId="{6E7AF5C4-4C60-4F9A-8DE3-F82F27273224}" dt="2022-06-04T20:09:30.441" v="38" actId="26606"/>
          <ac:spMkLst>
            <pc:docMk/>
            <pc:sldMk cId="4007831134" sldId="271"/>
            <ac:spMk id="11" creationId="{14E52492-8507-4736-A7FC-89D7D9E385A0}"/>
          </ac:spMkLst>
        </pc:spChg>
        <pc:picChg chg="del">
          <ac:chgData name="Stacey Booysen" userId="30713fc8b1f84594" providerId="LiveId" clId="{6E7AF5C4-4C60-4F9A-8DE3-F82F27273224}" dt="2022-06-04T20:09:07.363" v="31" actId="478"/>
          <ac:picMkLst>
            <pc:docMk/>
            <pc:sldMk cId="4007831134" sldId="271"/>
            <ac:picMk id="2" creationId="{ABA31300-B8F9-4016-833E-A48DFAE15F21}"/>
          </ac:picMkLst>
        </pc:picChg>
        <pc:picChg chg="add mod">
          <ac:chgData name="Stacey Booysen" userId="30713fc8b1f84594" providerId="LiveId" clId="{6E7AF5C4-4C60-4F9A-8DE3-F82F27273224}" dt="2022-06-04T20:09:44.863" v="40" actId="14100"/>
          <ac:picMkLst>
            <pc:docMk/>
            <pc:sldMk cId="4007831134" sldId="271"/>
            <ac:picMk id="4" creationId="{B5AEE957-8814-D309-98B1-605CCC09000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156311023" sldId="272"/>
        </pc:sldMkLst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2171280130" sldId="272"/>
        </pc:sldMkLst>
        <pc:picChg chg="add">
          <ac:chgData name="Stacey Booysen" userId="30713fc8b1f84594" providerId="LiveId" clId="{6E7AF5C4-4C60-4F9A-8DE3-F82F27273224}" dt="2022-06-04T20:25:27.686" v="57" actId="22"/>
          <ac:picMkLst>
            <pc:docMk/>
            <pc:sldMk cId="2171280130" sldId="272"/>
            <ac:picMk id="3" creationId="{15A9C86D-76EA-C424-7EB7-11A7A0C705F4}"/>
          </ac:picMkLst>
        </pc:picChg>
        <pc:picChg chg="del">
          <ac:chgData name="Stacey Booysen" userId="30713fc8b1f84594" providerId="LiveId" clId="{6E7AF5C4-4C60-4F9A-8DE3-F82F27273224}" dt="2022-06-04T20:25:26.618" v="56" actId="478"/>
          <ac:picMkLst>
            <pc:docMk/>
            <pc:sldMk cId="2171280130" sldId="272"/>
            <ac:picMk id="7" creationId="{9D6CBA95-0A1C-4CA5-9E6E-06485F3B388B}"/>
          </ac:picMkLst>
        </pc:picChg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3444203049" sldId="273"/>
        </pc:sldMkLst>
        <pc:picChg chg="add">
          <ac:chgData name="Stacey Booysen" userId="30713fc8b1f84594" providerId="LiveId" clId="{6E7AF5C4-4C60-4F9A-8DE3-F82F27273224}" dt="2022-06-04T20:26:56.222" v="59" actId="22"/>
          <ac:picMkLst>
            <pc:docMk/>
            <pc:sldMk cId="3444203049" sldId="273"/>
            <ac:picMk id="3" creationId="{8B255813-0D7E-004D-E329-7C99E2E56359}"/>
          </ac:picMkLst>
        </pc:picChg>
        <pc:picChg chg="del">
          <ac:chgData name="Stacey Booysen" userId="30713fc8b1f84594" providerId="LiveId" clId="{6E7AF5C4-4C60-4F9A-8DE3-F82F27273224}" dt="2022-06-04T20:26:55.428" v="58" actId="478"/>
          <ac:picMkLst>
            <pc:docMk/>
            <pc:sldMk cId="3444203049" sldId="273"/>
            <ac:picMk id="8" creationId="{7EA77DE9-49F0-4BB3-A1FF-F7814A6975E9}"/>
          </ac:picMkLst>
        </pc:picChg>
      </pc:sldChg>
      <pc:sldChg chg="addSp del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98394566" sldId="274"/>
        </pc:sldMkLst>
        <pc:spChg chg="del mod">
          <ac:chgData name="Stacey Booysen" userId="30713fc8b1f84594" providerId="LiveId" clId="{6E7AF5C4-4C60-4F9A-8DE3-F82F27273224}" dt="2022-06-04T20:31:23.627" v="104" actId="478"/>
          <ac:spMkLst>
            <pc:docMk/>
            <pc:sldMk cId="3998394566" sldId="274"/>
            <ac:spMk id="3" creationId="{7515468D-4971-8872-273A-D7092E86DB86}"/>
          </ac:spMkLst>
        </pc:spChg>
        <pc:spChg chg="mod">
          <ac:chgData name="Stacey Booysen" userId="30713fc8b1f84594" providerId="LiveId" clId="{6E7AF5C4-4C60-4F9A-8DE3-F82F27273224}" dt="2022-06-04T20:42:20.611" v="167" actId="27636"/>
          <ac:spMkLst>
            <pc:docMk/>
            <pc:sldMk cId="3998394566" sldId="274"/>
            <ac:spMk id="4" creationId="{9F68F8E7-5C6E-B4FA-68B4-25484770CB74}"/>
          </ac:spMkLst>
        </pc:spChg>
        <pc:spChg chg="add mod">
          <ac:chgData name="Stacey Booysen" userId="30713fc8b1f84594" providerId="LiveId" clId="{6E7AF5C4-4C60-4F9A-8DE3-F82F27273224}" dt="2022-06-04T20:31:49.729" v="131" actId="1076"/>
          <ac:spMkLst>
            <pc:docMk/>
            <pc:sldMk cId="3998394566" sldId="274"/>
            <ac:spMk id="5" creationId="{ED2BF4ED-93E7-F400-B5CC-BAB5598B3DEA}"/>
          </ac:spMkLst>
        </pc:spChg>
        <pc:picChg chg="add mod">
          <ac:chgData name="Stacey Booysen" userId="30713fc8b1f84594" providerId="LiveId" clId="{6E7AF5C4-4C60-4F9A-8DE3-F82F27273224}" dt="2022-06-04T20:32:18.489" v="133" actId="1076"/>
          <ac:picMkLst>
            <pc:docMk/>
            <pc:sldMk cId="3998394566" sldId="274"/>
            <ac:picMk id="10" creationId="{5BE3CE2C-35AF-5923-3048-6E9659858DE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284485023" sldId="275"/>
        </pc:sldMkLst>
        <pc:spChg chg="mod">
          <ac:chgData name="Stacey Booysen" userId="30713fc8b1f84594" providerId="LiveId" clId="{6E7AF5C4-4C60-4F9A-8DE3-F82F27273224}" dt="2022-06-04T20:34:03.219" v="144" actId="1076"/>
          <ac:spMkLst>
            <pc:docMk/>
            <pc:sldMk cId="1284485023" sldId="275"/>
            <ac:spMk id="2" creationId="{7DEBF3AA-52EC-98C4-EB2D-462204884D8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8" creationId="{FAE1E332-BD8D-B7CC-CFC4-0CD2CC07302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9" creationId="{5EE2F468-73A8-BF92-E7E5-4FB57CC2A0BA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0" creationId="{5E7E516A-0D76-23D2-69CA-0365B962D5F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1" creationId="{140F4AB7-FBC8-F9E0-CCA0-7C9276AF354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2" creationId="{9E5D0117-B95A-12B0-558C-9EF19E576C61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3" creationId="{AF8071BB-FACE-C083-854E-4B847EFA9C09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4" creationId="{D7393C3F-0AEA-1CE9-DAC5-3FED2442CFA4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5" creationId="{084AFE09-2E9C-1DE3-F12A-170B82436374}"/>
          </ac:spMkLst>
        </pc:sp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5" creationId="{2E25ED93-2933-78F9-4DBD-541000D14C7B}"/>
          </ac:picMkLst>
        </pc:pic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7" creationId="{8BC5D9A5-F635-8D50-0AC7-A8DB6279F20B}"/>
          </ac:picMkLst>
        </pc:picChg>
        <pc:picChg chg="add mod">
          <ac:chgData name="Stacey Booysen" userId="30713fc8b1f84594" providerId="LiveId" clId="{6E7AF5C4-4C60-4F9A-8DE3-F82F27273224}" dt="2022-06-04T20:34:16.604" v="147" actId="1076"/>
          <ac:picMkLst>
            <pc:docMk/>
            <pc:sldMk cId="1284485023" sldId="275"/>
            <ac:picMk id="16" creationId="{3A7A0337-FFF4-8FEE-394A-114157F42ED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71157139" sldId="276"/>
        </pc:sldMkLst>
        <pc:spChg chg="mod">
          <ac:chgData name="Stacey Booysen" userId="30713fc8b1f84594" providerId="LiveId" clId="{6E7AF5C4-4C60-4F9A-8DE3-F82F27273224}" dt="2022-06-04T20:35:20.628" v="153" actId="1076"/>
          <ac:spMkLst>
            <pc:docMk/>
            <pc:sldMk cId="3971157139" sldId="276"/>
            <ac:spMk id="2" creationId="{3BFC49B4-8C88-50AE-B61F-C2C0C20DB564}"/>
          </ac:spMkLst>
        </pc:spChg>
        <pc:spChg chg="mod">
          <ac:chgData name="Stacey Booysen" userId="30713fc8b1f84594" providerId="LiveId" clId="{6E7AF5C4-4C60-4F9A-8DE3-F82F27273224}" dt="2022-06-04T20:36:10.960" v="154" actId="2711"/>
          <ac:spMkLst>
            <pc:docMk/>
            <pc:sldMk cId="3971157139" sldId="276"/>
            <ac:spMk id="5" creationId="{99630DA6-C2DF-74AD-FC5F-22F5AC1D7861}"/>
          </ac:spMkLst>
        </pc:spChg>
        <pc:picChg chg="add mod">
          <ac:chgData name="Stacey Booysen" userId="30713fc8b1f84594" providerId="LiveId" clId="{6E7AF5C4-4C60-4F9A-8DE3-F82F27273224}" dt="2022-06-04T20:34:52.700" v="150" actId="1076"/>
          <ac:picMkLst>
            <pc:docMk/>
            <pc:sldMk cId="3971157139" sldId="276"/>
            <ac:picMk id="7" creationId="{385DF588-5860-C2BF-78D6-12296EE7EF10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283944053" sldId="277"/>
        </pc:sldMkLst>
        <pc:spChg chg="mod">
          <ac:chgData name="Stacey Booysen" userId="30713fc8b1f84594" providerId="LiveId" clId="{6E7AF5C4-4C60-4F9A-8DE3-F82F27273224}" dt="2022-06-04T20:38:57.428" v="158" actId="2711"/>
          <ac:spMkLst>
            <pc:docMk/>
            <pc:sldMk cId="4283944053" sldId="277"/>
            <ac:spMk id="4" creationId="{3AF29CD3-3206-0070-4C29-BBE0007E661E}"/>
          </ac:spMkLst>
        </pc:spChg>
        <pc:spChg chg="mod">
          <ac:chgData name="Stacey Booysen" userId="30713fc8b1f84594" providerId="LiveId" clId="{6E7AF5C4-4C60-4F9A-8DE3-F82F27273224}" dt="2022-06-04T20:38:43.903" v="155" actId="2711"/>
          <ac:spMkLst>
            <pc:docMk/>
            <pc:sldMk cId="4283944053" sldId="277"/>
            <ac:spMk id="7" creationId="{AEC38657-B487-416A-13F4-539C4039F641}"/>
          </ac:spMkLst>
        </pc:spChg>
        <pc:picChg chg="add mod">
          <ac:chgData name="Stacey Booysen" userId="30713fc8b1f84594" providerId="LiveId" clId="{6E7AF5C4-4C60-4F9A-8DE3-F82F27273224}" dt="2022-06-04T20:43:00.521" v="170" actId="1076"/>
          <ac:picMkLst>
            <pc:docMk/>
            <pc:sldMk cId="4283944053" sldId="277"/>
            <ac:picMk id="5" creationId="{AA8B8F7E-26EE-842C-03C6-8AA8107828FE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032320465" sldId="278"/>
        </pc:sldMkLst>
        <pc:spChg chg="mod">
          <ac:chgData name="Stacey Booysen" userId="30713fc8b1f84594" providerId="LiveId" clId="{6E7AF5C4-4C60-4F9A-8DE3-F82F27273224}" dt="2022-06-04T20:43:23.153" v="173" actId="2711"/>
          <ac:spMkLst>
            <pc:docMk/>
            <pc:sldMk cId="1032320465" sldId="278"/>
            <ac:spMk id="4" creationId="{667A1000-E98C-F34C-A7FD-7F97EF9574A8}"/>
          </ac:spMkLst>
        </pc:spChg>
        <pc:picChg chg="add mod">
          <ac:chgData name="Stacey Booysen" userId="30713fc8b1f84594" providerId="LiveId" clId="{6E7AF5C4-4C60-4F9A-8DE3-F82F27273224}" dt="2022-06-04T20:43:50.149" v="176" actId="1076"/>
          <ac:picMkLst>
            <pc:docMk/>
            <pc:sldMk cId="1032320465" sldId="278"/>
            <ac:picMk id="13" creationId="{1D5B29D3-EDDC-B7BD-D3D6-75D9A7BC9CB1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02761887" sldId="279"/>
        </pc:sldMkLst>
        <pc:spChg chg="mod">
          <ac:chgData name="Stacey Booysen" userId="30713fc8b1f84594" providerId="LiveId" clId="{6E7AF5C4-4C60-4F9A-8DE3-F82F27273224}" dt="2022-06-04T20:44:51.583" v="188" actId="207"/>
          <ac:spMkLst>
            <pc:docMk/>
            <pc:sldMk cId="402761887" sldId="279"/>
            <ac:spMk id="2" creationId="{59608AAC-622F-098B-57F4-8AC46227C754}"/>
          </ac:spMkLst>
        </pc:spChg>
        <pc:spChg chg="mod">
          <ac:chgData name="Stacey Booysen" userId="30713fc8b1f84594" providerId="LiveId" clId="{6E7AF5C4-4C60-4F9A-8DE3-F82F27273224}" dt="2022-06-04T20:44:48.716" v="187" actId="207"/>
          <ac:spMkLst>
            <pc:docMk/>
            <pc:sldMk cId="402761887" sldId="279"/>
            <ac:spMk id="4" creationId="{A0D9D034-6C66-BE29-6857-A77BE05A71EB}"/>
          </ac:spMkLst>
        </pc:spChg>
        <pc:picChg chg="add mod">
          <ac:chgData name="Stacey Booysen" userId="30713fc8b1f84594" providerId="LiveId" clId="{6E7AF5C4-4C60-4F9A-8DE3-F82F27273224}" dt="2022-06-04T20:45:01.808" v="189" actId="1076"/>
          <ac:picMkLst>
            <pc:docMk/>
            <pc:sldMk cId="402761887" sldId="279"/>
            <ac:picMk id="6" creationId="{01BB1950-8E61-1B56-89FE-FFA524E9DFDF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503094288" sldId="280"/>
        </pc:sldMkLst>
        <pc:spChg chg="add del mod">
          <ac:chgData name="Stacey Booysen" userId="30713fc8b1f84594" providerId="LiveId" clId="{6E7AF5C4-4C60-4F9A-8DE3-F82F27273224}" dt="2022-06-05T00:41:48.986" v="465" actId="767"/>
          <ac:spMkLst>
            <pc:docMk/>
            <pc:sldMk cId="503094288" sldId="280"/>
            <ac:spMk id="7" creationId="{34FC642C-9EF4-2A3E-5CF5-D2B82960AE13}"/>
          </ac:spMkLst>
        </pc:spChg>
        <pc:spChg chg="add del mod">
          <ac:chgData name="Stacey Booysen" userId="30713fc8b1f84594" providerId="LiveId" clId="{6E7AF5C4-4C60-4F9A-8DE3-F82F27273224}" dt="2022-06-05T00:41:55.286" v="467" actId="767"/>
          <ac:spMkLst>
            <pc:docMk/>
            <pc:sldMk cId="503094288" sldId="280"/>
            <ac:spMk id="8" creationId="{A28239BC-71FC-9BEA-6EA2-3ECF288AEA12}"/>
          </ac:spMkLst>
        </pc:spChg>
        <pc:spChg chg="add mod">
          <ac:chgData name="Stacey Booysen" userId="30713fc8b1f84594" providerId="LiveId" clId="{6E7AF5C4-4C60-4F9A-8DE3-F82F27273224}" dt="2022-06-05T00:58:53.108" v="570" actId="1076"/>
          <ac:spMkLst>
            <pc:docMk/>
            <pc:sldMk cId="503094288" sldId="280"/>
            <ac:spMk id="9" creationId="{DA5829E9-78D6-A458-596A-5A8F1AE08251}"/>
          </ac:spMkLst>
        </pc:spChg>
        <pc:spChg chg="add mod">
          <ac:chgData name="Stacey Booysen" userId="30713fc8b1f84594" providerId="LiveId" clId="{6E7AF5C4-4C60-4F9A-8DE3-F82F27273224}" dt="2022-06-05T00:58:58.447" v="571" actId="1076"/>
          <ac:spMkLst>
            <pc:docMk/>
            <pc:sldMk cId="503094288" sldId="280"/>
            <ac:spMk id="11" creationId="{B5CE7571-1292-80A4-7FA7-62E54E9040A1}"/>
          </ac:spMkLst>
        </pc:spChg>
        <pc:graphicFrameChg chg="add del mod">
          <ac:chgData name="Stacey Booysen" userId="30713fc8b1f84594" providerId="LiveId" clId="{6E7AF5C4-4C60-4F9A-8DE3-F82F27273224}" dt="2022-06-05T00:55:36.123" v="563" actId="478"/>
          <ac:graphicFrameMkLst>
            <pc:docMk/>
            <pc:sldMk cId="503094288" sldId="280"/>
            <ac:graphicFrameMk id="10" creationId="{176ADE4C-3FE3-D179-4F6F-FE420A28EE32}"/>
          </ac:graphicFrameMkLst>
        </pc:graphicFrameChg>
        <pc:picChg chg="del mod">
          <ac:chgData name="Stacey Booysen" userId="30713fc8b1f84594" providerId="LiveId" clId="{6E7AF5C4-4C60-4F9A-8DE3-F82F27273224}" dt="2022-06-05T00:15:55.537" v="329" actId="478"/>
          <ac:picMkLst>
            <pc:docMk/>
            <pc:sldMk cId="503094288" sldId="280"/>
            <ac:picMk id="2" creationId="{8FE9215C-5BB9-4403-8E59-AB57C944D0FA}"/>
          </ac:picMkLst>
        </pc:picChg>
        <pc:picChg chg="add del mod">
          <ac:chgData name="Stacey Booysen" userId="30713fc8b1f84594" providerId="LiveId" clId="{6E7AF5C4-4C60-4F9A-8DE3-F82F27273224}" dt="2022-06-05T00:16:52.945" v="334" actId="478"/>
          <ac:picMkLst>
            <pc:docMk/>
            <pc:sldMk cId="503094288" sldId="280"/>
            <ac:picMk id="4" creationId="{087AB5BA-5D9E-3CAF-DABC-D527A967BE79}"/>
          </ac:picMkLst>
        </pc:picChg>
        <pc:picChg chg="add mod">
          <ac:chgData name="Stacey Booysen" userId="30713fc8b1f84594" providerId="LiveId" clId="{6E7AF5C4-4C60-4F9A-8DE3-F82F27273224}" dt="2022-06-05T00:16:56.244" v="335" actId="1076"/>
          <ac:picMkLst>
            <pc:docMk/>
            <pc:sldMk cId="503094288" sldId="280"/>
            <ac:picMk id="6" creationId="{B1647035-58FB-E172-393A-299D9EA9F768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580717101" sldId="281"/>
        </pc:sldMkLst>
        <pc:spChg chg="add mod">
          <ac:chgData name="Stacey Booysen" userId="30713fc8b1f84594" providerId="LiveId" clId="{6E7AF5C4-4C60-4F9A-8DE3-F82F27273224}" dt="2022-06-05T00:41:31.477" v="463" actId="1076"/>
          <ac:spMkLst>
            <pc:docMk/>
            <pc:sldMk cId="1580717101" sldId="281"/>
            <ac:spMk id="5" creationId="{81554EBF-5B84-C7A1-6DF2-49152224D1CC}"/>
          </ac:spMkLst>
        </pc:spChg>
        <pc:spChg chg="add mod">
          <ac:chgData name="Stacey Booysen" userId="30713fc8b1f84594" providerId="LiveId" clId="{6E7AF5C4-4C60-4F9A-8DE3-F82F27273224}" dt="2022-06-05T00:59:09.570" v="573" actId="1076"/>
          <ac:spMkLst>
            <pc:docMk/>
            <pc:sldMk cId="1580717101" sldId="281"/>
            <ac:spMk id="8" creationId="{6CBD98E7-5A68-7353-0CFC-E38AC832B930}"/>
          </ac:spMkLst>
        </pc:spChg>
        <pc:graphicFrameChg chg="add del mod">
          <ac:chgData name="Stacey Booysen" userId="30713fc8b1f84594" providerId="LiveId" clId="{6E7AF5C4-4C60-4F9A-8DE3-F82F27273224}" dt="2022-06-05T00:55:32.959" v="562" actId="478"/>
          <ac:graphicFrameMkLst>
            <pc:docMk/>
            <pc:sldMk cId="1580717101" sldId="281"/>
            <ac:graphicFrameMk id="6" creationId="{49F6DDBD-0C47-EFA3-D676-ED633452373B}"/>
          </ac:graphicFrameMkLst>
        </pc:graphicFrameChg>
        <pc:picChg chg="del">
          <ac:chgData name="Stacey Booysen" userId="30713fc8b1f84594" providerId="LiveId" clId="{6E7AF5C4-4C60-4F9A-8DE3-F82F27273224}" dt="2022-06-05T00:17:02.562" v="336" actId="478"/>
          <ac:picMkLst>
            <pc:docMk/>
            <pc:sldMk cId="1580717101" sldId="281"/>
            <ac:picMk id="3" creationId="{B37A0BFC-133D-47DB-AB0F-C67EB16EEFDB}"/>
          </ac:picMkLst>
        </pc:picChg>
        <pc:picChg chg="add mod">
          <ac:chgData name="Stacey Booysen" userId="30713fc8b1f84594" providerId="LiveId" clId="{6E7AF5C4-4C60-4F9A-8DE3-F82F27273224}" dt="2022-06-05T00:18:33.630" v="338" actId="1076"/>
          <ac:picMkLst>
            <pc:docMk/>
            <pc:sldMk cId="1580717101" sldId="281"/>
            <ac:picMk id="4" creationId="{21A0E113-F4E3-D3DA-AE0D-397675B246B0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974172826" sldId="282"/>
        </pc:sldMkLst>
        <pc:spChg chg="add mod">
          <ac:chgData name="Stacey Booysen" userId="30713fc8b1f84594" providerId="LiveId" clId="{6E7AF5C4-4C60-4F9A-8DE3-F82F27273224}" dt="2022-06-05T00:38:19.963" v="438" actId="122"/>
          <ac:spMkLst>
            <pc:docMk/>
            <pc:sldMk cId="1974172826" sldId="282"/>
            <ac:spMk id="7" creationId="{13484905-C3CC-9C67-4A06-D679FF91906D}"/>
          </ac:spMkLst>
        </pc:spChg>
        <pc:spChg chg="add mod">
          <ac:chgData name="Stacey Booysen" userId="30713fc8b1f84594" providerId="LiveId" clId="{6E7AF5C4-4C60-4F9A-8DE3-F82F27273224}" dt="2022-06-05T00:59:33.607" v="577" actId="1076"/>
          <ac:spMkLst>
            <pc:docMk/>
            <pc:sldMk cId="1974172826" sldId="282"/>
            <ac:spMk id="10" creationId="{EB4E12D5-FDFE-F3BB-E263-6C938D3E1185}"/>
          </ac:spMkLst>
        </pc:spChg>
        <pc:graphicFrameChg chg="add del mod">
          <ac:chgData name="Stacey Booysen" userId="30713fc8b1f84594" providerId="LiveId" clId="{6E7AF5C4-4C60-4F9A-8DE3-F82F27273224}" dt="2022-06-05T00:55:38.490" v="564" actId="478"/>
          <ac:graphicFrameMkLst>
            <pc:docMk/>
            <pc:sldMk cId="1974172826" sldId="282"/>
            <ac:graphicFrameMk id="8" creationId="{DBA8E15E-663D-74CB-6C70-35C1F125F336}"/>
          </ac:graphicFrameMkLst>
        </pc:graphicFrameChg>
        <pc:picChg chg="add del">
          <ac:chgData name="Stacey Booysen" userId="30713fc8b1f84594" providerId="LiveId" clId="{6E7AF5C4-4C60-4F9A-8DE3-F82F27273224}" dt="2022-06-05T00:27:02.282" v="341" actId="22"/>
          <ac:picMkLst>
            <pc:docMk/>
            <pc:sldMk cId="1974172826" sldId="282"/>
            <ac:picMk id="3" creationId="{CC41E330-E3FB-DF03-68EE-7D793B14B05F}"/>
          </ac:picMkLst>
        </pc:picChg>
        <pc:picChg chg="del">
          <ac:chgData name="Stacey Booysen" userId="30713fc8b1f84594" providerId="LiveId" clId="{6E7AF5C4-4C60-4F9A-8DE3-F82F27273224}" dt="2022-06-05T00:26:57.964" v="339" actId="478"/>
          <ac:picMkLst>
            <pc:docMk/>
            <pc:sldMk cId="1974172826" sldId="282"/>
            <ac:picMk id="4" creationId="{986C93EE-B913-407A-BA79-F6740E55FE40}"/>
          </ac:picMkLst>
        </pc:picChg>
        <pc:picChg chg="add mod">
          <ac:chgData name="Stacey Booysen" userId="30713fc8b1f84594" providerId="LiveId" clId="{6E7AF5C4-4C60-4F9A-8DE3-F82F27273224}" dt="2022-06-05T00:27:33.564" v="343" actId="1076"/>
          <ac:picMkLst>
            <pc:docMk/>
            <pc:sldMk cId="1974172826" sldId="282"/>
            <ac:picMk id="6" creationId="{30AD52EE-485C-D629-C592-7634514A82EC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3434087906" sldId="283"/>
        </pc:sldMkLst>
        <pc:spChg chg="add mod">
          <ac:chgData name="Stacey Booysen" userId="30713fc8b1f84594" providerId="LiveId" clId="{6E7AF5C4-4C60-4F9A-8DE3-F82F27273224}" dt="2022-06-05T00:59:45.683" v="581" actId="1076"/>
          <ac:spMkLst>
            <pc:docMk/>
            <pc:sldMk cId="3434087906" sldId="283"/>
            <ac:spMk id="7" creationId="{0AE15E62-7F92-9E10-9AF9-5D63371D6BEC}"/>
          </ac:spMkLst>
        </pc:spChg>
        <pc:spChg chg="add mod">
          <ac:chgData name="Stacey Booysen" userId="30713fc8b1f84594" providerId="LiveId" clId="{6E7AF5C4-4C60-4F9A-8DE3-F82F27273224}" dt="2022-06-05T01:01:02.583" v="657" actId="1076"/>
          <ac:spMkLst>
            <pc:docMk/>
            <pc:sldMk cId="3434087906" sldId="283"/>
            <ac:spMk id="8" creationId="{B6A93090-4439-7EE0-9BEA-6E46F9677626}"/>
          </ac:spMkLst>
        </pc:spChg>
        <pc:graphicFrameChg chg="add del mod">
          <ac:chgData name="Stacey Booysen" userId="30713fc8b1f84594" providerId="LiveId" clId="{6E7AF5C4-4C60-4F9A-8DE3-F82F27273224}" dt="2022-06-05T00:55:24.854" v="561" actId="478"/>
          <ac:graphicFrameMkLst>
            <pc:docMk/>
            <pc:sldMk cId="3434087906" sldId="283"/>
            <ac:graphicFrameMk id="6" creationId="{175735B4-2BD2-7E20-B534-A9A5545218BC}"/>
          </ac:graphicFrameMkLst>
        </pc:graphicFrameChg>
        <pc:picChg chg="add mod">
          <ac:chgData name="Stacey Booysen" userId="30713fc8b1f84594" providerId="LiveId" clId="{6E7AF5C4-4C60-4F9A-8DE3-F82F27273224}" dt="2022-06-05T00:59:39.982" v="580" actId="1076"/>
          <ac:picMkLst>
            <pc:docMk/>
            <pc:sldMk cId="3434087906" sldId="283"/>
            <ac:picMk id="3" creationId="{B20F31AC-7AFC-2ABD-D930-516023F0ECFE}"/>
          </ac:picMkLst>
        </pc:picChg>
        <pc:picChg chg="del">
          <ac:chgData name="Stacey Booysen" userId="30713fc8b1f84594" providerId="LiveId" clId="{6E7AF5C4-4C60-4F9A-8DE3-F82F27273224}" dt="2022-06-05T00:29:46.469" v="344" actId="478"/>
          <ac:picMkLst>
            <pc:docMk/>
            <pc:sldMk cId="3434087906" sldId="283"/>
            <ac:picMk id="5" creationId="{906F3ED7-6677-41BA-A0CC-E277AC88AB24}"/>
          </ac:picMkLst>
        </pc:picChg>
      </pc:sldChg>
      <pc:sldChg chg="addSp delSp modSp add mod ord modTransition setBg">
        <pc:chgData name="Stacey Booysen" userId="30713fc8b1f84594" providerId="LiveId" clId="{6E7AF5C4-4C60-4F9A-8DE3-F82F27273224}" dt="2022-06-05T01:05:33.124" v="683"/>
        <pc:sldMkLst>
          <pc:docMk/>
          <pc:sldMk cId="476751290" sldId="284"/>
        </pc:sldMkLst>
        <pc:spChg chg="del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2" creationId="{545CD104-6346-70BF-6305-C234FED6A805}"/>
          </ac:spMkLst>
        </pc:spChg>
        <pc:spChg chg="del mod">
          <ac:chgData name="Stacey Booysen" userId="30713fc8b1f84594" providerId="LiveId" clId="{6E7AF5C4-4C60-4F9A-8DE3-F82F27273224}" dt="2022-06-05T00:48:17.935" v="523"/>
          <ac:spMkLst>
            <pc:docMk/>
            <pc:sldMk cId="476751290" sldId="284"/>
            <ac:spMk id="3" creationId="{EAC9D7A1-2B54-E118-C195-BB0634F2EC9E}"/>
          </ac:spMkLst>
        </pc:spChg>
        <pc:spChg chg="add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5" creationId="{0CBED877-E701-4BD2-07C7-98456FE24116}"/>
          </ac:spMkLst>
        </pc:spChg>
        <pc:picChg chg="del mod ord">
          <ac:chgData name="Stacey Booysen" userId="30713fc8b1f84594" providerId="LiveId" clId="{6E7AF5C4-4C60-4F9A-8DE3-F82F27273224}" dt="2022-06-05T00:49:38.926" v="547" actId="478"/>
          <ac:picMkLst>
            <pc:docMk/>
            <pc:sldMk cId="476751290" sldId="284"/>
            <ac:picMk id="7" creationId="{26D08BF6-EDC7-2623-8142-2E2688FD2F4A}"/>
          </ac:picMkLst>
        </pc:picChg>
        <pc:picChg chg="add mod">
          <ac:chgData name="Stacey Booysen" userId="30713fc8b1f84594" providerId="LiveId" clId="{6E7AF5C4-4C60-4F9A-8DE3-F82F27273224}" dt="2022-06-05T00:49:37.236" v="546" actId="1076"/>
          <ac:picMkLst>
            <pc:docMk/>
            <pc:sldMk cId="476751290" sldId="284"/>
            <ac:picMk id="3074" creationId="{F29BF5DA-00F9-6535-A388-3C69D763F4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2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1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8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76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89" r:id="rId4"/>
    <p:sldLayoutId id="2147483690" r:id="rId5"/>
    <p:sldLayoutId id="2147483695" r:id="rId6"/>
    <p:sldLayoutId id="2147483691" r:id="rId7"/>
    <p:sldLayoutId id="2147483692" r:id="rId8"/>
    <p:sldLayoutId id="2147483693" r:id="rId9"/>
    <p:sldLayoutId id="2147483694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shared/B78JZDQNH?:display_count=n&amp;:origin=viz_share_lin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301E3D8D-4B3B-E5C4-CA08-1AF27C6B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65" name="Rectangle 57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78542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3ACD6-86F4-D39C-58E6-9247CB40C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882" y="5568843"/>
            <a:ext cx="10381316" cy="464358"/>
          </a:xfrm>
          <a:ln>
            <a:noFill/>
          </a:ln>
        </p:spPr>
        <p:txBody>
          <a:bodyPr anchor="ctr">
            <a:noAutofit/>
          </a:bodyPr>
          <a:lstStyle/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800" b="1" i="0" u="none" strike="noStrike" dirty="0">
                <a:ln>
                  <a:solidFill>
                    <a:srgbClr val="7F4A41"/>
                  </a:solidFill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ea typeface="Gungsuh" panose="020B0503020000020004" pitchFamily="18" charset="-127"/>
                <a:cs typeface="Aharoni" panose="02010803020104030203" pitchFamily="2" charset="-79"/>
              </a:rPr>
              <a:t>Girl Scout Digital Cookie Sales Trends</a:t>
            </a:r>
            <a:endParaRPr lang="en-US" sz="2800" b="1" dirty="0">
              <a:ln>
                <a:solidFill>
                  <a:srgbClr val="7F4A41"/>
                </a:solidFill>
              </a:ln>
              <a:solidFill>
                <a:srgbClr val="FFFFFF"/>
              </a:solidFill>
              <a:effectLst/>
              <a:latin typeface="Aharoni" panose="02010803020104030203" pitchFamily="2" charset="-79"/>
              <a:ea typeface="Gungsuh" panose="020B0503020000020004" pitchFamily="18" charset="-127"/>
              <a:cs typeface="Aharoni" panose="02010803020104030203" pitchFamily="2" charset="-79"/>
            </a:endParaRPr>
          </a:p>
        </p:txBody>
      </p:sp>
      <p:cxnSp>
        <p:nvCxnSpPr>
          <p:cNvPr id="66" name="Straight Connector 59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E80F0737-A901-BF1F-60D5-CC62FEFA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60" y="203882"/>
            <a:ext cx="12213540" cy="22666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0F3524-B3B2-5386-455E-1C56E5EFA025}"/>
              </a:ext>
            </a:extLst>
          </p:cNvPr>
          <p:cNvSpPr/>
          <p:nvPr/>
        </p:nvSpPr>
        <p:spPr>
          <a:xfrm>
            <a:off x="1061938" y="2391226"/>
            <a:ext cx="1070221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One Smart </a:t>
            </a:r>
            <a:b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</a:br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Cookie</a:t>
            </a:r>
            <a:endParaRPr lang="en-US" sz="9600" b="1" cap="none" spc="0" dirty="0">
              <a:ln w="28575">
                <a:solidFill>
                  <a:srgbClr val="7F4A41"/>
                </a:solidFill>
                <a:prstDash val="soli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421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29CD3-3206-0070-4C29-BBE0007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257468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Model</a:t>
            </a:r>
          </a:p>
        </p:txBody>
      </p:sp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AA66A-76B7-D822-1E8A-6F954C87E9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72"/>
          <a:stretch/>
        </p:blipFill>
        <p:spPr>
          <a:xfrm>
            <a:off x="6096000" y="2023628"/>
            <a:ext cx="5715000" cy="3628973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C38657-B487-416A-13F4-539C4039F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847" y="1825624"/>
            <a:ext cx="5452353" cy="45070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all cookie columns in </a:t>
            </a:r>
            <a:r>
              <a:rPr lang="en-US" dirty="0" err="1">
                <a:latin typeface="Abadi" panose="020B0604020104020204" pitchFamily="34" charset="0"/>
              </a:rPr>
              <a:t>df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high_low_income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sz="2700" dirty="0" err="1">
                <a:latin typeface="Abadi" panose="020B0604020104020204" pitchFamily="34" charset="0"/>
              </a:rPr>
              <a:t>sklearn</a:t>
            </a:r>
            <a:r>
              <a:rPr lang="en-US" sz="2700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Scaled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SMOTEENN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</a:t>
            </a:r>
          </a:p>
          <a:p>
            <a:pPr marL="342900" lvl="1" indent="-342900"/>
            <a:r>
              <a:rPr lang="en-US" sz="2800" dirty="0" err="1">
                <a:latin typeface="Abadi" panose="020B0604020104020204" pitchFamily="34" charset="0"/>
              </a:rPr>
              <a:t>sklearn</a:t>
            </a:r>
            <a:r>
              <a:rPr lang="en-US" sz="2800" dirty="0">
                <a:latin typeface="Abadi" panose="020B0604020104020204" pitchFamily="34" charset="0"/>
              </a:rPr>
              <a:t> </a:t>
            </a:r>
            <a:r>
              <a:rPr lang="en-US" sz="2800" dirty="0" err="1">
                <a:latin typeface="Abadi" panose="020B0604020104020204" pitchFamily="34" charset="0"/>
              </a:rPr>
              <a:t>LogisticRegression</a:t>
            </a:r>
            <a:r>
              <a:rPr lang="en-US" sz="2800" dirty="0">
                <a:latin typeface="Abadi" panose="020B0604020104020204" pitchFamily="34" charset="0"/>
              </a:rPr>
              <a:t>()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sz="28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Accuracy/Balanced accuracy score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Confusion matrix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Classification report/Imbalanced classification report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AA8B8F7E-26EE-842C-03C6-8AA810782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132" y="-2290367"/>
            <a:ext cx="4178423" cy="42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4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A1000-E98C-F34C-A7FD-7F97EF9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14" y="601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Results</a:t>
            </a: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78D4C1-A3A5-12C4-B16A-988548BAA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67575" b="83244"/>
          <a:stretch/>
        </p:blipFill>
        <p:spPr>
          <a:xfrm>
            <a:off x="233586" y="1806678"/>
            <a:ext cx="4199343" cy="369332"/>
          </a:xfr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C0E5E3-4325-6FE9-9034-4B0F66053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0" r="67759" b="83723"/>
          <a:stretch/>
        </p:blipFill>
        <p:spPr>
          <a:xfrm>
            <a:off x="5898697" y="1753863"/>
            <a:ext cx="4602319" cy="3513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FB42A-F795-1794-FE3D-BABF9CEC51E1}"/>
              </a:ext>
            </a:extLst>
          </p:cNvPr>
          <p:cNvSpPr txBox="1"/>
          <p:nvPr/>
        </p:nvSpPr>
        <p:spPr>
          <a:xfrm>
            <a:off x="290874" y="1384531"/>
            <a:ext cx="14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SMOTEENN: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66FB8-77D3-928C-AED0-1C6DEB31BF42}"/>
              </a:ext>
            </a:extLst>
          </p:cNvPr>
          <p:cNvSpPr txBox="1"/>
          <p:nvPr/>
        </p:nvSpPr>
        <p:spPr>
          <a:xfrm>
            <a:off x="5979763" y="1320998"/>
            <a:ext cx="14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SMOTE: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2E209E-B31E-4DED-8D25-EC2F43A0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0" r="62658" b="35343"/>
          <a:stretch/>
        </p:blipFill>
        <p:spPr>
          <a:xfrm>
            <a:off x="330630" y="2633870"/>
            <a:ext cx="4915467" cy="1422128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620683-027D-7B18-94AE-5C648BF5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98" r="62564" b="3547"/>
          <a:stretch/>
        </p:blipFill>
        <p:spPr>
          <a:xfrm>
            <a:off x="183891" y="4668037"/>
            <a:ext cx="5342662" cy="1198345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0C9A5-B4A1-53A5-A28B-E00AB8AF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2" r="62325" b="37630"/>
          <a:stretch/>
        </p:blipFill>
        <p:spPr>
          <a:xfrm>
            <a:off x="5986374" y="2558824"/>
            <a:ext cx="5013471" cy="1325563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190E4-7139-789F-1AC4-A754C0E4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23" r="62997" b="4273"/>
          <a:stretch/>
        </p:blipFill>
        <p:spPr>
          <a:xfrm>
            <a:off x="5976435" y="4668037"/>
            <a:ext cx="5412549" cy="11983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F54D066-0DFA-FAA1-6A94-7E66BC547845}"/>
              </a:ext>
            </a:extLst>
          </p:cNvPr>
          <p:cNvSpPr/>
          <p:nvPr/>
        </p:nvSpPr>
        <p:spPr>
          <a:xfrm>
            <a:off x="1061648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5D405-5FF1-0B56-D9C2-98E282F1D46E}"/>
              </a:ext>
            </a:extLst>
          </p:cNvPr>
          <p:cNvSpPr/>
          <p:nvPr/>
        </p:nvSpPr>
        <p:spPr>
          <a:xfrm>
            <a:off x="6885274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cake with a message on it&#10;&#10;Description automatically generated with low confidence">
            <a:extLst>
              <a:ext uri="{FF2B5EF4-FFF2-40B4-BE49-F238E27FC236}">
                <a16:creationId xmlns:a16="http://schemas.microsoft.com/office/drawing/2014/main" id="{1D5B29D3-EDDC-B7BD-D3D6-75D9A7BC9C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2" y="-1798454"/>
            <a:ext cx="5239334" cy="39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0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AAC-622F-098B-57F4-8AC46227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74" y="25707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9D034-6C66-BE29-6857-A77BE05A7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The model is not a good predictor of high or low income areas when using digital sale transactions.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Recall improved for predicting low income areas but decreased for high income areas with SMOTE.</a:t>
            </a:r>
            <a:endParaRPr lang="en-US" i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43E5DE-0D18-DBFE-4797-5472A97649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picture containing plate, food, dessert&#10;&#10;Description automatically generated">
            <a:extLst>
              <a:ext uri="{FF2B5EF4-FFF2-40B4-BE49-F238E27FC236}">
                <a16:creationId xmlns:a16="http://schemas.microsoft.com/office/drawing/2014/main" id="{01BB1950-8E61-1B56-89FE-FFA524E9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396" y="1882397"/>
            <a:ext cx="4043855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647035-58FB-E172-393A-299D9EA9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56"/>
            <a:ext cx="12192000" cy="606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29E9-78D6-A458-596A-5A8F1AE0825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Boxes Sold Over the Past Four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E7571-1292-80A4-7FA7-62E54E9040A1}"/>
              </a:ext>
            </a:extLst>
          </p:cNvPr>
          <p:cNvSpPr txBox="1"/>
          <p:nvPr/>
        </p:nvSpPr>
        <p:spPr>
          <a:xfrm>
            <a:off x="10504714" y="169277"/>
            <a:ext cx="144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4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0E113-F4E3-D3DA-AE0D-397675B2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87"/>
            <a:ext cx="12192000" cy="606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54EBF-5B84-C7A1-6DF2-49152224D1C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Delivery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98E7-5A68-7353-0CFC-E38AC832B930}"/>
              </a:ext>
            </a:extLst>
          </p:cNvPr>
          <p:cNvSpPr txBox="1"/>
          <p:nvPr/>
        </p:nvSpPr>
        <p:spPr>
          <a:xfrm>
            <a:off x="8022771" y="194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17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52EE-485C-D629-C592-7634514A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182"/>
            <a:ext cx="12192000" cy="6207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4905-C3CC-9C67-4A06-D679FF91906D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Best of the Batch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E12D5-FDFE-F3BB-E263-6C938D3E1185}"/>
              </a:ext>
            </a:extLst>
          </p:cNvPr>
          <p:cNvSpPr txBox="1"/>
          <p:nvPr/>
        </p:nvSpPr>
        <p:spPr>
          <a:xfrm>
            <a:off x="8022771" y="200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2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F31AC-7AFC-2ABD-D930-516023F0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179"/>
            <a:ext cx="12192000" cy="570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15E62-7F92-9E10-9AF9-5D63371D6BEC}"/>
              </a:ext>
            </a:extLst>
          </p:cNvPr>
          <p:cNvSpPr txBox="1"/>
          <p:nvPr/>
        </p:nvSpPr>
        <p:spPr>
          <a:xfrm>
            <a:off x="8697686" y="176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93090-4439-7EE0-9BEA-6E46F9677626}"/>
              </a:ext>
            </a:extLst>
          </p:cNvPr>
          <p:cNvSpPr txBox="1"/>
          <p:nvPr/>
        </p:nvSpPr>
        <p:spPr>
          <a:xfrm>
            <a:off x="0" y="236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Troops per Zip Code</a:t>
            </a:r>
          </a:p>
        </p:txBody>
      </p:sp>
    </p:spTree>
    <p:extLst>
      <p:ext uri="{BB962C8B-B14F-4D97-AF65-F5344CB8AC3E}">
        <p14:creationId xmlns:p14="http://schemas.microsoft.com/office/powerpoint/2010/main" val="343408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F3CE9-3133-B563-CD20-1D41A61D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40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0BD16-BEC8-7006-C69C-8AB78243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4616"/>
            <a:ext cx="12192000" cy="3353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708A8-BA2C-27F5-B28C-5F9FD0B5555F}"/>
              </a:ext>
            </a:extLst>
          </p:cNvPr>
          <p:cNvSpPr txBox="1"/>
          <p:nvPr/>
        </p:nvSpPr>
        <p:spPr>
          <a:xfrm>
            <a:off x="11332029" y="33866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45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0D256-B4B2-03AD-9C4B-B62E08F4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396"/>
            <a:ext cx="12192000" cy="5982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CD489-C66C-46DB-05F2-5B940CB50444}"/>
              </a:ext>
            </a:extLst>
          </p:cNvPr>
          <p:cNvSpPr txBox="1"/>
          <p:nvPr/>
        </p:nvSpPr>
        <p:spPr>
          <a:xfrm>
            <a:off x="0" y="283030"/>
            <a:ext cx="12192000" cy="59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badi" panose="020B0604020104020204" pitchFamily="34" charset="0"/>
              </a:rPr>
              <a:t>Boxes per High and Low Income Areas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8CBDB-D385-2E3D-C3B9-4B7CB9FE1C55}"/>
              </a:ext>
            </a:extLst>
          </p:cNvPr>
          <p:cNvSpPr txBox="1"/>
          <p:nvPr/>
        </p:nvSpPr>
        <p:spPr>
          <a:xfrm>
            <a:off x="9633857" y="396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8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9BF5DA-00F9-6535-A388-3C69D763F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8" y="0"/>
            <a:ext cx="11123184" cy="68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BED877-E701-4BD2-07C7-98456FE2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51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D104-6346-70BF-6305-C234FED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391886"/>
            <a:ext cx="10427840" cy="9035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cap="rnd" cmpd="sng">
                  <a:noFill/>
                </a:ln>
                <a:solidFill>
                  <a:schemeClr val="bg2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Cookie Mom of 9 Years</a:t>
            </a:r>
            <a:endParaRPr lang="en-US" sz="3100" dirty="0">
              <a:ln cap="rnd" cmpd="sng">
                <a:noFill/>
              </a:ln>
              <a:solidFill>
                <a:schemeClr val="bg2"/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D7A1-2B54-E118-C195-BB0634F2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Focus on Covid impacts to Digital Cookie app usage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Digital Cookie allows credit card transactions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2020 was best sales year ever, and before quarantine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2021 was full covid impact with higher no-contact sales methods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2022 was almost back to normal but with cookie shortage due to supply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chainSlide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2 </a:t>
            </a:r>
            <a:endParaRPr lang="en-US" sz="2800" dirty="0">
              <a:solidFill>
                <a:srgbClr val="7F4A4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26D08BF6-EDC7-2623-8142-2E2688F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67" y="3233057"/>
            <a:ext cx="4509053" cy="4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33A1D67-8355-915F-FC0F-2ABA39B7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56" y="-1839427"/>
            <a:ext cx="4588568" cy="4804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4171-8C18-3154-B50D-2C99CAE7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You </a:t>
            </a:r>
            <a:r>
              <a:rPr lang="en-US" dirty="0" err="1">
                <a:latin typeface="Abadi" panose="020B0604020104020204" pitchFamily="34" charset="0"/>
                <a:cs typeface="Aharoni" panose="020B0604020202020204" pitchFamily="2" charset="-79"/>
              </a:rPr>
              <a:t>Gotta</a:t>
            </a:r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 Risk it for the Biscuit</a:t>
            </a:r>
            <a:b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latin typeface="Abadi" panose="020B0604020104020204" pitchFamily="34" charset="0"/>
                <a:cs typeface="Aharoni" panose="020B0604020202020204" pitchFamily="2" charset="-79"/>
              </a:rPr>
              <a:t>Closing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8899-0F79-4D0F-CAEC-E4D3A579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6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1B06-9008-55E9-3F95-E93803EF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 Batch Made in Heaven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Reason topic was selected</a:t>
            </a: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25CE-7B6A-71CD-42D1-8E1E60A2D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Council Provided: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Digital Cookie sales detail for 2019-2022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Service unit zip code assignments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Extracted from the web: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Median Incomes for specific zip codes from 2020 census data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polygons for specific zip codes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Created:</a:t>
            </a:r>
            <a:b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</a:b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*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with zip code center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lat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/long</a:t>
            </a:r>
            <a:endParaRPr lang="en-US" sz="2000" dirty="0">
              <a:solidFill>
                <a:srgbClr val="7F4A41"/>
              </a:solidFill>
            </a:endParaRPr>
          </a:p>
        </p:txBody>
      </p:sp>
      <p:pic>
        <p:nvPicPr>
          <p:cNvPr id="5" name="Picture 4" descr="A close up of a pie&#10;&#10;Description automatically generated with low confidence">
            <a:extLst>
              <a:ext uri="{FF2B5EF4-FFF2-40B4-BE49-F238E27FC236}">
                <a16:creationId xmlns:a16="http://schemas.microsoft.com/office/drawing/2014/main" id="{94C132F8-A452-C52E-D2F3-08FB05E5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508" y="3167743"/>
            <a:ext cx="4652616" cy="45967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20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C5DD-9D89-A13B-5A11-D4155B76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105591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PostgreSQL</a:t>
            </a:r>
            <a:endParaRPr lang="en-US" sz="5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plate, food, indoor, slice&#10;&#10;Description automatically generated">
            <a:extLst>
              <a:ext uri="{FF2B5EF4-FFF2-40B4-BE49-F238E27FC236}">
                <a16:creationId xmlns:a16="http://schemas.microsoft.com/office/drawing/2014/main" id="{A28A423A-3D11-9C35-3CE6-B842FC9D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-1951831"/>
            <a:ext cx="3878955" cy="3903662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08DB05-B8B3-FD55-DDCB-7CAD2390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358"/>
            <a:ext cx="7200386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E973E3-779F-ACA5-04F0-11B06F03C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89" y="1581358"/>
            <a:ext cx="4462023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7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CFE8-AE01-AD4A-9D22-9705FADA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1D1C1D"/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Union rather than Join</a:t>
            </a:r>
            <a:endParaRPr lang="en-US" sz="4800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2A9C6ADB-E5A4-9AEB-70F0-DCA19283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538" y="-2140112"/>
            <a:ext cx="4178423" cy="428022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E723F9-8246-EB4A-1DDD-E2D81E2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42" y="990600"/>
            <a:ext cx="8517546" cy="52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4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everage, orange&#10;&#10;Description automatically generated">
            <a:extLst>
              <a:ext uri="{FF2B5EF4-FFF2-40B4-BE49-F238E27FC236}">
                <a16:creationId xmlns:a16="http://schemas.microsoft.com/office/drawing/2014/main" id="{6AFFA26B-6E30-1D12-3931-6F52685B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20" y="3290768"/>
            <a:ext cx="4880359" cy="487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F7E88-07AD-D480-D035-7BF29D8B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223935"/>
            <a:ext cx="11971175" cy="17384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How the Cookie Crumbles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~Research Questions~</a:t>
            </a: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68D5-574A-1BC2-AF71-68155CFE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Does median income predict individual digital cookie sales?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Linear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 sales of cookie types based on single digital transactions predict low or high income areas?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53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F8E7-5C6E-B4FA-68B4-25484770C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8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</a:t>
            </a:r>
            <a:r>
              <a:rPr lang="en-US" dirty="0" err="1">
                <a:latin typeface="Abadi" panose="020B0604020104020204" pitchFamily="34" charset="0"/>
              </a:rPr>
              <a:t>median_income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grand_total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sklearn</a:t>
            </a:r>
            <a:r>
              <a:rPr lang="en-US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Scaled data</a:t>
            </a:r>
          </a:p>
          <a:p>
            <a:pPr marL="342900" lvl="1" indent="-342900"/>
            <a:r>
              <a:rPr lang="en-US" sz="2000" dirty="0" err="1">
                <a:latin typeface="Abadi" panose="020B0604020104020204" pitchFamily="34" charset="0"/>
              </a:rPr>
              <a:t>sklearn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LinearRegression</a:t>
            </a:r>
            <a:r>
              <a:rPr lang="en-US" sz="2000" dirty="0">
                <a:latin typeface="Abadi" panose="020B0604020104020204" pitchFamily="34" charset="0"/>
              </a:rPr>
              <a:t>()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sz="20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R-squared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Model coefficient/intercept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Mean squared error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7" name="Content Placeholder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808BB6-515D-2A73-83FC-C333445D70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79711" r="25832" b="-177"/>
          <a:stretch/>
        </p:blipFill>
        <p:spPr>
          <a:xfrm>
            <a:off x="5938520" y="2925915"/>
            <a:ext cx="6092318" cy="92349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A929B6-CBD0-1AC6-9E12-410FC68A5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3316" b="-4234"/>
          <a:stretch/>
        </p:blipFill>
        <p:spPr>
          <a:xfrm>
            <a:off x="5956056" y="4013071"/>
            <a:ext cx="6074781" cy="1188849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883322-3746-B2CC-9851-802AAC96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-1" r="53654" b="91171"/>
          <a:stretch/>
        </p:blipFill>
        <p:spPr>
          <a:xfrm>
            <a:off x="5938520" y="1872429"/>
            <a:ext cx="3881120" cy="443447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12B4A5-E58E-3DBB-E5D6-B0FBAE6C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57792" r="55621" b="33310"/>
          <a:stretch/>
        </p:blipFill>
        <p:spPr>
          <a:xfrm>
            <a:off x="5938520" y="2330965"/>
            <a:ext cx="3881120" cy="4468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2BF4ED-93E7-F400-B5CC-BAB5598B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82793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Model</a:t>
            </a:r>
          </a:p>
        </p:txBody>
      </p:sp>
      <p:pic>
        <p:nvPicPr>
          <p:cNvPr id="10" name="Picture 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5BE3CE2C-35AF-5923-3048-6E96598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084" y="-2797368"/>
            <a:ext cx="4588568" cy="48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F3AA-52EC-98C4-EB2D-46220488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81" y="-12417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Results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C5D9A5-F635-8D50-0AC7-A8DB6279F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3" y="1617804"/>
            <a:ext cx="5689170" cy="3062181"/>
          </a:xfrm>
        </p:spPr>
      </p:pic>
      <p:pic>
        <p:nvPicPr>
          <p:cNvPr id="5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25ED93-2933-78F9-4DBD-541000D14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967"/>
            <a:ext cx="5744497" cy="306218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1E332-BD8D-B7CC-CFC4-0CD2CC073028}"/>
              </a:ext>
            </a:extLst>
          </p:cNvPr>
          <p:cNvSpPr txBox="1"/>
          <p:nvPr/>
        </p:nvSpPr>
        <p:spPr>
          <a:xfrm>
            <a:off x="145651" y="1114127"/>
            <a:ext cx="1232699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2F468-73A8-BF92-E7E5-4FB57CC2A0BA}"/>
              </a:ext>
            </a:extLst>
          </p:cNvPr>
          <p:cNvSpPr txBox="1"/>
          <p:nvPr/>
        </p:nvSpPr>
        <p:spPr>
          <a:xfrm>
            <a:off x="6019801" y="1171750"/>
            <a:ext cx="138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Scaled Data: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E516A-0D76-23D2-69CA-0365B962D5F2}"/>
              </a:ext>
            </a:extLst>
          </p:cNvPr>
          <p:cNvSpPr/>
          <p:nvPr/>
        </p:nvSpPr>
        <p:spPr>
          <a:xfrm>
            <a:off x="254431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F4AB7-FBC8-F9E0-CCA0-7C9276AF3548}"/>
              </a:ext>
            </a:extLst>
          </p:cNvPr>
          <p:cNvSpPr/>
          <p:nvPr/>
        </p:nvSpPr>
        <p:spPr>
          <a:xfrm>
            <a:off x="254431" y="3451657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D0117-B95A-12B0-558C-9EF19E576C61}"/>
              </a:ext>
            </a:extLst>
          </p:cNvPr>
          <p:cNvSpPr/>
          <p:nvPr/>
        </p:nvSpPr>
        <p:spPr>
          <a:xfrm>
            <a:off x="254431" y="4417088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071BB-FACE-C083-854E-4B847EFA9C09}"/>
              </a:ext>
            </a:extLst>
          </p:cNvPr>
          <p:cNvSpPr/>
          <p:nvPr/>
        </p:nvSpPr>
        <p:spPr>
          <a:xfrm>
            <a:off x="6109750" y="4326157"/>
            <a:ext cx="3453430" cy="353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93C3F-0AEA-1CE9-DAC5-3FED2442CFA4}"/>
              </a:ext>
            </a:extLst>
          </p:cNvPr>
          <p:cNvSpPr/>
          <p:nvPr/>
        </p:nvSpPr>
        <p:spPr>
          <a:xfrm>
            <a:off x="6093483" y="3399315"/>
            <a:ext cx="3453430" cy="301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AFE09-2E9C-1DE3-F12A-170B82436374}"/>
              </a:ext>
            </a:extLst>
          </p:cNvPr>
          <p:cNvSpPr/>
          <p:nvPr/>
        </p:nvSpPr>
        <p:spPr>
          <a:xfrm>
            <a:off x="6096000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late, coffee, orange, beverage&#10;&#10;Description automatically generated">
            <a:extLst>
              <a:ext uri="{FF2B5EF4-FFF2-40B4-BE49-F238E27FC236}">
                <a16:creationId xmlns:a16="http://schemas.microsoft.com/office/drawing/2014/main" id="{3A7A0337-FFF4-8FEE-394A-114157F4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13" y="4754039"/>
            <a:ext cx="4493503" cy="44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49B4-8C88-50AE-B61F-C2C0C20D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57121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30DA6-C2DF-74AD-FC5F-22F5AC1D7861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838200" y="1825625"/>
            <a:ext cx="5669604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The model is not a good predictor of boxes sold per digital transaction based on median income.</a:t>
            </a:r>
          </a:p>
          <a:p>
            <a:r>
              <a:rPr lang="en-US" dirty="0">
                <a:latin typeface="Abadi" panose="020B0604020104020204" pitchFamily="34" charset="0"/>
              </a:rPr>
              <a:t>Individuals are just as likely to buy the same number of boxes in any income area. </a:t>
            </a:r>
          </a:p>
          <a:p>
            <a:r>
              <a:rPr lang="en-US" dirty="0">
                <a:latin typeface="Abadi" panose="020B0604020104020204" pitchFamily="34" charset="0"/>
              </a:rPr>
              <a:t>The high MSE can be attributed to high variation and outliers in sales data.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DCF791B-0F41-8085-FF11-CCAA8FDF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6" y="1825625"/>
            <a:ext cx="5485714" cy="3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FD4AB-B596-EDD9-588A-7472A8217084}"/>
              </a:ext>
            </a:extLst>
          </p:cNvPr>
          <p:cNvSpPr txBox="1"/>
          <p:nvPr/>
        </p:nvSpPr>
        <p:spPr>
          <a:xfrm>
            <a:off x="9737388" y="2616740"/>
            <a:ext cx="19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8.1e-06x + 5.61  </a:t>
            </a:r>
          </a:p>
        </p:txBody>
      </p:sp>
      <p:pic>
        <p:nvPicPr>
          <p:cNvPr id="7" name="Picture 6" descr="A close up of a planet&#10;&#10;Description automatically generated with low confidence">
            <a:extLst>
              <a:ext uri="{FF2B5EF4-FFF2-40B4-BE49-F238E27FC236}">
                <a16:creationId xmlns:a16="http://schemas.microsoft.com/office/drawing/2014/main" id="{385DF588-5860-C2BF-78D6-12296EE7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895" y="4572752"/>
            <a:ext cx="4662570" cy="41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7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VaultVTI">
  <a:themeElements>
    <a:clrScheme name="AnalogousFromDarkSeed_2SEEDS">
      <a:dk1>
        <a:srgbClr val="000000"/>
      </a:dk1>
      <a:lt1>
        <a:srgbClr val="FFFFFF"/>
      </a:lt1>
      <a:dk2>
        <a:srgbClr val="2C3A21"/>
      </a:dk2>
      <a:lt2>
        <a:srgbClr val="E5E2E8"/>
      </a:lt2>
      <a:accent1>
        <a:srgbClr val="6EB13B"/>
      </a:accent1>
      <a:accent2>
        <a:srgbClr val="99A842"/>
      </a:accent2>
      <a:accent3>
        <a:srgbClr val="48B547"/>
      </a:accent3>
      <a:accent4>
        <a:srgbClr val="3BB164"/>
      </a:accent4>
      <a:accent5>
        <a:srgbClr val="46B198"/>
      </a:accent5>
      <a:accent6>
        <a:srgbClr val="3B9CB1"/>
      </a:accent6>
      <a:hlink>
        <a:srgbClr val="318D94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420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Abadi</vt:lpstr>
      <vt:lpstr>Aharoni</vt:lpstr>
      <vt:lpstr>Arial</vt:lpstr>
      <vt:lpstr>Georgia Pro Light</vt:lpstr>
      <vt:lpstr>Nordique Inline</vt:lpstr>
      <vt:lpstr>VaultVTI</vt:lpstr>
      <vt:lpstr>PowerPoint Presentation</vt:lpstr>
      <vt:lpstr>Cookie Mom of 9 Years</vt:lpstr>
      <vt:lpstr>A Batch Made in Heaven Reason topic was selected</vt:lpstr>
      <vt:lpstr>PostgreSQL</vt:lpstr>
      <vt:lpstr>Union rather than Join</vt:lpstr>
      <vt:lpstr>How the Cookie Crumbles ~Research Questions~</vt:lpstr>
      <vt:lpstr>Linear Regression Model</vt:lpstr>
      <vt:lpstr>Linear Regression Results</vt:lpstr>
      <vt:lpstr>Linear Regression Conclusions</vt:lpstr>
      <vt:lpstr>Logistic Regression Model</vt:lpstr>
      <vt:lpstr>Logistic Regression Results</vt:lpstr>
      <vt:lpstr>Logistic Regression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Gotta Risk it for the Biscuit 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Smart  Cookie</dc:title>
  <dc:creator>Stacey Booysen</dc:creator>
  <cp:lastModifiedBy>Stacey Booysen</cp:lastModifiedBy>
  <cp:revision>2</cp:revision>
  <dcterms:created xsi:type="dcterms:W3CDTF">2022-05-16T23:46:19Z</dcterms:created>
  <dcterms:modified xsi:type="dcterms:W3CDTF">2022-06-05T01:05:35Z</dcterms:modified>
</cp:coreProperties>
</file>